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F81FA9-4F0E-9D21-E069-A3691CBC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C2DBE-95C9-4237-ADFB-30D928174F4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7D0DA-EFDC-AE40-0623-5937BBF20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67E4A-9201-0F99-17F6-892F9D958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41508-9EAD-4DD5-9FF0-8D8ACB364B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4317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B3DE1-711B-D453-E19B-A8D5F7604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424F4-84AC-4054-8F43-095B5308501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92E90-0323-A348-D214-7D04BA737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7CA6B-88B1-4A67-F541-704DF9A81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9109D-A84A-4D3E-B5BF-20BFA41FFB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764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10EE6-24B3-D47A-361C-96A0EDB9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A43B6-7E21-40F1-8D33-5DF5CE79C3F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D5435-A39C-7385-35C0-E8B5707C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5DC38-AF80-AB92-034F-0F605B841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7B14-8AF7-4BF9-80F0-8EC875DBCA0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7046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1B1ED-EF80-C4A8-2279-DFEA9EF6F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E3E9-827F-4BC2-8AC0-AE60F8F750D0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64609C-4394-F7B0-DAE9-BAD0F7D01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17854-942A-AEA8-21EF-027D1A7D0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F5F3A-CD97-4DBA-89FF-83A830764F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81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AA44C-5CB7-8959-0DA9-59746D136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1DC68-08DE-40E3-AB7C-2C04482570C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6D6BE-A886-9946-C72A-52CEC99A8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66384-954B-633C-30B8-8D5556791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BFACC-7996-4AA0-8BBF-35E3F0E4CF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4670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1355C5-04BD-EC36-F714-06B9BD763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35E7F-C0DC-455B-8C31-6DAD0E9477C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4EEE3C-7B7A-D203-974D-512A5FE6C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92AC54-250C-A66B-DF1D-F5D97B1D3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9C715-20E9-4053-B0A0-7E054254AA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48356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A02DD6-80D0-9C88-0170-9DCB42FCF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BDECC-5208-4ACD-8FD4-C9490256F4F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910AD97-6979-4FD5-5BD4-B62487D6A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CB814E-19B4-95A9-24FE-D365D4BAD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DB253-0357-4C57-A750-3BAAFCEF32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630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A8091E-6083-6103-E1F0-07D0650B1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9D499-45F9-4E30-AC5C-105037FD639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703AD3-39D1-0583-1E47-753964F4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EEC8E9-563B-3465-2E06-CF1D48516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4B163-283F-4B64-956C-ACFC5726C0E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50861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939DD6E-CDFE-E4FE-E39F-0E2BD60C4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9973B-DF1D-4FB9-BC06-5772575DC65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A6A0EB-522F-7358-4ACA-BCBCE8AD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55E6A2E-8CAB-61BF-D7BF-8686C5513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0D4D5-D350-49AB-9277-2387F3A97F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36380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6A16B8-BD1E-A0F3-283E-7E64E7359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4FB8B-4BC8-4E28-9963-EEA89E8E9E0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AEAAB9-12C6-AF89-30CB-8A48BAD51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4D86C3-B8E4-0F20-65E3-E215C4200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17E3D-A86E-4170-84BE-8B5BCC7CD9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32194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AC0F4D-88FA-304F-00CC-5615AD7DA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9BD3C-3210-479D-9AF2-432438607D2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C034A6-88F5-703A-D5F2-7FF42EEA7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BBC6B2-7E41-5BA2-8D7D-160548490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F24DF-9D4E-47F6-81EC-A974DEB39F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127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76B7A1-10EF-CB35-CED2-59FBE4AFF51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903AEB2-82ED-3E1D-95E0-ED92EC5CE32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17DAD-DFEE-0694-AB54-EE7B35A799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6ED6CC-3EE1-4A2A-8C7A-FEED76E5F7F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3590D-9B03-1664-0F67-ED6B85D0B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C7049C-5562-38D7-90EB-2EAC28184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0B534A9-1A3E-4552-99D2-863543BFB4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690E7F3-DCB2-18F0-1494-700463ACD4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549275"/>
            <a:ext cx="10514013" cy="59039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1.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love to hear the story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Which angel voices tell,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How once the king of Glory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Came down on earth to dwell;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am both weak and sinful,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But this I surely know: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Lord came down to save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Because He loved me so.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1892B6-7CB9-9DDE-422C-FDC9B9184F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333375"/>
            <a:ext cx="11017250" cy="61198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2.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I'm glad my </a:t>
            </a:r>
            <a:r>
              <a:rPr lang="en-AU" sz="4000" dirty="0" err="1">
                <a:solidFill>
                  <a:schemeClr val="bg1"/>
                </a:solidFill>
              </a:rPr>
              <a:t>blessèd</a:t>
            </a:r>
            <a:r>
              <a:rPr lang="en-AU" sz="4000" dirty="0">
                <a:solidFill>
                  <a:schemeClr val="bg1"/>
                </a:solidFill>
              </a:rPr>
              <a:t> Saviour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Was once a child like me,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show how pure and holy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His little ones might be;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if I try to follow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His footsteps here below,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He never will forsake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Because He loves me so.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B0404E-58AE-2E01-079B-ECEAF44575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333375"/>
            <a:ext cx="11088688" cy="60483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>
                <a:solidFill>
                  <a:schemeClr val="bg1"/>
                </a:solidFill>
              </a:rPr>
              <a:t>Verse 3</a:t>
            </a:r>
            <a:r>
              <a:rPr lang="en-AU" sz="2000" dirty="0">
                <a:solidFill>
                  <a:schemeClr val="bg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sing His love and mercy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My sweetest songs I'll raise;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though I cannot see Him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know He hears my praise;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mine His loving promise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even I may go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sing among the angels,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Because He loves me so.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D08E8C0-654D-DB4F-94E7-F63E7B095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32463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Song # 2779702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Emily H. Miller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1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1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185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142 I Love To Hear The Story</dc:title>
  <dc:creator>ITS</dc:creator>
  <cp:lastModifiedBy>Narelle Wheaton</cp:lastModifiedBy>
  <cp:revision>3</cp:revision>
  <dcterms:created xsi:type="dcterms:W3CDTF">2017-06-12T07:34:23Z</dcterms:created>
  <dcterms:modified xsi:type="dcterms:W3CDTF">2023-06-08T03:38:08Z</dcterms:modified>
</cp:coreProperties>
</file>